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C4E"/>
    <a:srgbClr val="009E47"/>
    <a:srgbClr val="A4D7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E2D6C-9535-4129-8E10-59E7617FA610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C31C-81CD-415C-96CF-FE48B58272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4224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E2D6C-9535-4129-8E10-59E7617FA610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C31C-81CD-415C-96CF-FE48B58272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7310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E2D6C-9535-4129-8E10-59E7617FA610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C31C-81CD-415C-96CF-FE48B58272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2111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E2D6C-9535-4129-8E10-59E7617FA610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C31C-81CD-415C-96CF-FE48B58272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1276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E2D6C-9535-4129-8E10-59E7617FA610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C31C-81CD-415C-96CF-FE48B58272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8643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E2D6C-9535-4129-8E10-59E7617FA610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C31C-81CD-415C-96CF-FE48B58272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6811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E2D6C-9535-4129-8E10-59E7617FA610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C31C-81CD-415C-96CF-FE48B58272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8015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E2D6C-9535-4129-8E10-59E7617FA610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C31C-81CD-415C-96CF-FE48B58272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0861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E2D6C-9535-4129-8E10-59E7617FA610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C31C-81CD-415C-96CF-FE48B58272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7513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E2D6C-9535-4129-8E10-59E7617FA610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C31C-81CD-415C-96CF-FE48B58272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9814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E2D6C-9535-4129-8E10-59E7617FA610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C31C-81CD-415C-96CF-FE48B58272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8600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E2D6C-9535-4129-8E10-59E7617FA610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5C31C-81CD-415C-96CF-FE48B58272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5553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3886" y="617538"/>
            <a:ext cx="1411768" cy="2087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-268550" y="2780928"/>
            <a:ext cx="502103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600" b="1" dirty="0" smtClean="0">
                <a:ln w="19050">
                  <a:solidFill>
                    <a:srgbClr val="1F497D">
                      <a:tint val="1000"/>
                    </a:srgbClr>
                  </a:solidFill>
                  <a:prstDash val="solid"/>
                </a:ln>
                <a:solidFill>
                  <a:srgbClr val="00AC4E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Berlin Sans FB Demi" panose="020E0802020502020306" pitchFamily="34" charset="0"/>
              </a:rPr>
              <a:t>To: ____________</a:t>
            </a:r>
          </a:p>
          <a:p>
            <a:pPr lvl="0" algn="ctr"/>
            <a:r>
              <a:rPr lang="en-US" sz="3600" b="1" dirty="0" smtClean="0">
                <a:ln w="19050">
                  <a:solidFill>
                    <a:srgbClr val="1F497D">
                      <a:tint val="1000"/>
                    </a:srgbClr>
                  </a:solidFill>
                  <a:prstDash val="solid"/>
                </a:ln>
                <a:solidFill>
                  <a:srgbClr val="00AC4E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Berlin Sans FB Demi" panose="020E0802020502020306" pitchFamily="34" charset="0"/>
              </a:rPr>
              <a:t>You’re invited to my birthday party!</a:t>
            </a:r>
          </a:p>
          <a:p>
            <a:pPr lvl="0" algn="ctr"/>
            <a:r>
              <a:rPr lang="en-US" sz="3600" b="1" dirty="0" smtClean="0">
                <a:ln w="19050">
                  <a:solidFill>
                    <a:srgbClr val="1F497D">
                      <a:tint val="1000"/>
                    </a:srgbClr>
                  </a:solidFill>
                  <a:prstDash val="solid"/>
                </a:ln>
                <a:solidFill>
                  <a:srgbClr val="00AC4E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Berlin Sans FB Demi" panose="020E0802020502020306" pitchFamily="34" charset="0"/>
              </a:rPr>
              <a:t>Date: _______________</a:t>
            </a:r>
          </a:p>
          <a:p>
            <a:pPr lvl="0" algn="ctr"/>
            <a:r>
              <a:rPr lang="en-US" sz="3600" b="1" dirty="0" smtClean="0">
                <a:ln w="19050">
                  <a:solidFill>
                    <a:srgbClr val="1F497D">
                      <a:tint val="1000"/>
                    </a:srgbClr>
                  </a:solidFill>
                  <a:prstDash val="solid"/>
                </a:ln>
                <a:solidFill>
                  <a:srgbClr val="00AC4E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Berlin Sans FB Demi" panose="020E0802020502020306" pitchFamily="34" charset="0"/>
              </a:rPr>
              <a:t>Time: ___________</a:t>
            </a:r>
          </a:p>
          <a:p>
            <a:pPr lvl="0" algn="ctr"/>
            <a:r>
              <a:rPr lang="en-US" sz="3600" b="1" dirty="0" smtClean="0">
                <a:ln w="19050">
                  <a:solidFill>
                    <a:srgbClr val="1F497D">
                      <a:tint val="1000"/>
                    </a:srgbClr>
                  </a:solidFill>
                  <a:prstDash val="solid"/>
                </a:ln>
                <a:solidFill>
                  <a:srgbClr val="00AC4E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Berlin Sans FB Demi" panose="020E0802020502020306" pitchFamily="34" charset="0"/>
              </a:rPr>
              <a:t>RSVP: _______________</a:t>
            </a:r>
          </a:p>
          <a:p>
            <a:pPr lvl="0" algn="ctr"/>
            <a:r>
              <a:rPr lang="en-US" sz="3600" b="1" dirty="0" smtClean="0">
                <a:ln w="19050">
                  <a:solidFill>
                    <a:srgbClr val="1F497D">
                      <a:tint val="1000"/>
                    </a:srgbClr>
                  </a:solidFill>
                  <a:prstDash val="solid"/>
                </a:ln>
                <a:solidFill>
                  <a:srgbClr val="00AC4E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Berlin Sans FB Demi" panose="020E0802020502020306" pitchFamily="34" charset="0"/>
              </a:rPr>
              <a:t>From: ___________</a:t>
            </a:r>
          </a:p>
        </p:txBody>
      </p:sp>
      <p:sp>
        <p:nvSpPr>
          <p:cNvPr id="4" name="AutoShape 7" descr="Bunting SVG Vector, Bunting Clip art - SVG Clip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10" descr="Pink Green Blue Bunting SVG Vector, Pink Green Blue Bunting Clip ...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12" descr="Pink Green Blue Bunting SVG Vector, Pink Green Blue Bunting Clip ...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14" descr="Pink Green Blue Bunting SVG Vector, Pink Green Blue Bunting Clip ...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66" name="Picture 18" descr="Wiggleys Far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0" y="292844"/>
            <a:ext cx="3312370" cy="2386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1213" y="605850"/>
            <a:ext cx="1411768" cy="2087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4" name="Picture 16" descr="Pink Green Blue Bunting SVG Clipar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foregroundMark x1="20063" y1="44167" x2="20063" y2="44167"/>
                        <a14:foregroundMark x1="32813" y1="45583" x2="32813" y2="45583"/>
                        <a14:foregroundMark x1="46063" y1="47000" x2="43250" y2="50167"/>
                        <a14:foregroundMark x1="28500" y1="42667" x2="30062" y2="46333"/>
                        <a14:foregroundMark x1="19438" y1="40917" x2="19875" y2="45500"/>
                        <a14:foregroundMark x1="53438" y1="45750" x2="55000" y2="51833"/>
                        <a14:foregroundMark x1="69063" y1="43167" x2="68063" y2="48750"/>
                        <a14:foregroundMark x1="77750" y1="40500" x2="79563" y2="45750"/>
                        <a14:foregroundMark x1="80063" y1="37167" x2="78438" y2="37750"/>
                        <a14:foregroundMark x1="82813" y1="35667" x2="83875" y2="35083"/>
                        <a14:foregroundMark x1="81438" y1="36333" x2="73938" y2="39583"/>
                        <a14:foregroundMark x1="73625" y1="40167" x2="63000" y2="42917"/>
                        <a14:foregroundMark x1="62625" y1="43417" x2="53438" y2="44417"/>
                        <a14:foregroundMark x1="51875" y1="44583" x2="42875" y2="44417"/>
                        <a14:foregroundMark x1="15438" y1="36667" x2="23938" y2="40250"/>
                        <a14:foregroundMark x1="24500" y1="40667" x2="32063" y2="42500"/>
                        <a14:foregroundMark x1="32688" y1="42917" x2="43188" y2="44417"/>
                        <a14:foregroundMark x1="81250" y1="36417" x2="83063" y2="35250"/>
                        <a14:foregroundMark x1="73000" y1="40083" x2="73813" y2="39417"/>
                        <a14:backgroundMark x1="76500" y1="37750" x2="77688" y2="37250"/>
                        <a14:backgroundMark x1="64313" y1="41917" x2="64688" y2="41917"/>
                        <a14:backgroundMark x1="16313" y1="36750" x2="16313" y2="36750"/>
                        <a14:backgroundMark x1="18313" y1="37417" x2="18313" y2="37417"/>
                        <a14:backgroundMark x1="48875" y1="44083" x2="48875" y2="44083"/>
                        <a14:backgroundMark x1="47750" y1="44083" x2="47750" y2="44083"/>
                        <a14:backgroundMark x1="46625" y1="44000" x2="46625" y2="44000"/>
                        <a14:backgroundMark x1="38813" y1="43500" x2="38813" y2="43500"/>
                        <a14:backgroundMark x1="62250" y1="44000" x2="62250" y2="44000"/>
                        <a14:backgroundMark x1="61375" y1="43833" x2="61375" y2="43833"/>
                        <a14:backgroundMark x1="73813" y1="38917" x2="73813" y2="3891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23141">
            <a:off x="-516090" y="-697895"/>
            <a:ext cx="3673135" cy="2754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4199971" y="2780928"/>
            <a:ext cx="533809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600" b="1" dirty="0" smtClean="0">
                <a:ln w="19050">
                  <a:solidFill>
                    <a:srgbClr val="1F497D">
                      <a:tint val="1000"/>
                    </a:srgbClr>
                  </a:solidFill>
                  <a:prstDash val="solid"/>
                </a:ln>
                <a:solidFill>
                  <a:srgbClr val="00AC4E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Berlin Sans FB Demi" panose="020E0802020502020306" pitchFamily="34" charset="0"/>
              </a:rPr>
              <a:t>To: ____________</a:t>
            </a:r>
          </a:p>
          <a:p>
            <a:pPr lvl="0" algn="ctr"/>
            <a:r>
              <a:rPr lang="en-US" sz="3600" b="1" dirty="0" smtClean="0">
                <a:ln w="19050">
                  <a:solidFill>
                    <a:srgbClr val="1F497D">
                      <a:tint val="1000"/>
                    </a:srgbClr>
                  </a:solidFill>
                  <a:prstDash val="solid"/>
                </a:ln>
                <a:solidFill>
                  <a:srgbClr val="00AC4E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Berlin Sans FB Demi" panose="020E0802020502020306" pitchFamily="34" charset="0"/>
              </a:rPr>
              <a:t>You’re invited to my birthday party!</a:t>
            </a:r>
          </a:p>
          <a:p>
            <a:pPr lvl="0" algn="ctr"/>
            <a:r>
              <a:rPr lang="en-US" sz="3600" b="1" dirty="0" smtClean="0">
                <a:ln w="19050">
                  <a:solidFill>
                    <a:srgbClr val="1F497D">
                      <a:tint val="1000"/>
                    </a:srgbClr>
                  </a:solidFill>
                  <a:prstDash val="solid"/>
                </a:ln>
                <a:solidFill>
                  <a:srgbClr val="00AC4E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Berlin Sans FB Demi" panose="020E0802020502020306" pitchFamily="34" charset="0"/>
              </a:rPr>
              <a:t>Date: _______________</a:t>
            </a:r>
          </a:p>
          <a:p>
            <a:pPr lvl="0" algn="ctr"/>
            <a:r>
              <a:rPr lang="en-US" sz="3600" b="1" dirty="0" smtClean="0">
                <a:ln w="19050">
                  <a:solidFill>
                    <a:srgbClr val="1F497D">
                      <a:tint val="1000"/>
                    </a:srgbClr>
                  </a:solidFill>
                  <a:prstDash val="solid"/>
                </a:ln>
                <a:solidFill>
                  <a:srgbClr val="00AC4E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Berlin Sans FB Demi" panose="020E0802020502020306" pitchFamily="34" charset="0"/>
              </a:rPr>
              <a:t>Time: ___________</a:t>
            </a:r>
          </a:p>
          <a:p>
            <a:pPr lvl="0" algn="ctr"/>
            <a:r>
              <a:rPr lang="en-US" sz="3600" b="1" dirty="0" smtClean="0">
                <a:ln w="19050">
                  <a:solidFill>
                    <a:srgbClr val="1F497D">
                      <a:tint val="1000"/>
                    </a:srgbClr>
                  </a:solidFill>
                  <a:prstDash val="solid"/>
                </a:ln>
                <a:solidFill>
                  <a:srgbClr val="00AC4E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Berlin Sans FB Demi" panose="020E0802020502020306" pitchFamily="34" charset="0"/>
              </a:rPr>
              <a:t>RSVP: _______________</a:t>
            </a:r>
          </a:p>
          <a:p>
            <a:pPr lvl="0" algn="ctr"/>
            <a:r>
              <a:rPr lang="en-US" sz="3600" b="1" dirty="0" smtClean="0">
                <a:ln w="19050">
                  <a:solidFill>
                    <a:srgbClr val="1F497D">
                      <a:tint val="1000"/>
                    </a:srgbClr>
                  </a:solidFill>
                  <a:prstDash val="solid"/>
                </a:ln>
                <a:solidFill>
                  <a:srgbClr val="00AC4E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Berlin Sans FB Demi" panose="020E0802020502020306" pitchFamily="34" charset="0"/>
              </a:rPr>
              <a:t>From: ___________</a:t>
            </a:r>
          </a:p>
        </p:txBody>
      </p:sp>
      <p:pic>
        <p:nvPicPr>
          <p:cNvPr id="16" name="Picture 18" descr="Wiggleys Far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2831" y="292845"/>
            <a:ext cx="3312370" cy="2386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6" descr="Pink Green Blue Bunting SVG Clipar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foregroundMark x1="20063" y1="44167" x2="20063" y2="44167"/>
                        <a14:foregroundMark x1="32813" y1="45583" x2="32813" y2="45583"/>
                        <a14:foregroundMark x1="46063" y1="47000" x2="43250" y2="50167"/>
                        <a14:foregroundMark x1="28500" y1="42667" x2="30062" y2="46333"/>
                        <a14:foregroundMark x1="19438" y1="40917" x2="19875" y2="45500"/>
                        <a14:foregroundMark x1="53438" y1="45750" x2="55000" y2="51833"/>
                        <a14:foregroundMark x1="69063" y1="43167" x2="68063" y2="48750"/>
                        <a14:foregroundMark x1="77750" y1="40500" x2="79563" y2="45750"/>
                        <a14:foregroundMark x1="80063" y1="37167" x2="78438" y2="37750"/>
                        <a14:foregroundMark x1="82813" y1="35667" x2="83875" y2="35083"/>
                        <a14:foregroundMark x1="81438" y1="36333" x2="73938" y2="39583"/>
                        <a14:foregroundMark x1="73625" y1="40167" x2="63000" y2="42917"/>
                        <a14:foregroundMark x1="62625" y1="43417" x2="53438" y2="44417"/>
                        <a14:foregroundMark x1="51875" y1="44583" x2="42875" y2="44417"/>
                        <a14:foregroundMark x1="15438" y1="36667" x2="23938" y2="40250"/>
                        <a14:foregroundMark x1="24500" y1="40667" x2="32063" y2="42500"/>
                        <a14:foregroundMark x1="32688" y1="42917" x2="43188" y2="44417"/>
                        <a14:foregroundMark x1="81250" y1="36417" x2="83063" y2="35250"/>
                        <a14:foregroundMark x1="73000" y1="40083" x2="73813" y2="39417"/>
                        <a14:backgroundMark x1="76500" y1="37750" x2="77688" y2="37250"/>
                        <a14:backgroundMark x1="64313" y1="41917" x2="64688" y2="41917"/>
                        <a14:backgroundMark x1="16313" y1="36750" x2="16313" y2="36750"/>
                        <a14:backgroundMark x1="18313" y1="37417" x2="18313" y2="37417"/>
                        <a14:backgroundMark x1="48875" y1="44083" x2="48875" y2="44083"/>
                        <a14:backgroundMark x1="47750" y1="44083" x2="47750" y2="44083"/>
                        <a14:backgroundMark x1="46625" y1="44000" x2="46625" y2="44000"/>
                        <a14:backgroundMark x1="38813" y1="43500" x2="38813" y2="43500"/>
                        <a14:backgroundMark x1="62250" y1="44000" x2="62250" y2="44000"/>
                        <a14:backgroundMark x1="61375" y1="43833" x2="61375" y2="43833"/>
                        <a14:backgroundMark x1="73813" y1="38917" x2="73813" y2="3891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23141">
            <a:off x="4122280" y="-717669"/>
            <a:ext cx="3673135" cy="2754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9373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44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Vanessa</dc:creator>
  <cp:lastModifiedBy>Vanessa</cp:lastModifiedBy>
  <cp:revision>11</cp:revision>
  <dcterms:created xsi:type="dcterms:W3CDTF">2020-08-03T17:08:53Z</dcterms:created>
  <dcterms:modified xsi:type="dcterms:W3CDTF">2020-08-03T19:05:00Z</dcterms:modified>
</cp:coreProperties>
</file>